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9" d="100"/>
          <a:sy n="109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E7B1-F7D2-40C1-AC51-5C6BEA1D4E18}" type="datetimeFigureOut">
              <a:rPr lang="he-IL" smtClean="0"/>
              <a:t>ח'/שבט/תשע"ד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A521-D0B3-4010-ABB3-75EDDA916C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316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E7B1-F7D2-40C1-AC51-5C6BEA1D4E18}" type="datetimeFigureOut">
              <a:rPr lang="he-IL" smtClean="0"/>
              <a:t>ח'/שבט/תשע"ד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A521-D0B3-4010-ABB3-75EDDA916C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454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E7B1-F7D2-40C1-AC51-5C6BEA1D4E18}" type="datetimeFigureOut">
              <a:rPr lang="he-IL" smtClean="0"/>
              <a:t>ח'/שבט/תשע"ד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A521-D0B3-4010-ABB3-75EDDA916C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073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E7B1-F7D2-40C1-AC51-5C6BEA1D4E18}" type="datetimeFigureOut">
              <a:rPr lang="he-IL" smtClean="0"/>
              <a:t>ח'/שבט/תשע"ד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A521-D0B3-4010-ABB3-75EDDA916C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232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E7B1-F7D2-40C1-AC51-5C6BEA1D4E18}" type="datetimeFigureOut">
              <a:rPr lang="he-IL" smtClean="0"/>
              <a:t>ח'/שבט/תשע"ד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A521-D0B3-4010-ABB3-75EDDA916C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809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2900" baseline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UltraShape</a:t>
            </a:r>
            <a:r>
              <a:rPr lang="en-US" dirty="0" smtClean="0"/>
              <a:t> </a:t>
            </a:r>
            <a:r>
              <a:rPr lang="en-US" dirty="0" smtClean="0"/>
              <a:t>Clinical Results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E7B1-F7D2-40C1-AC51-5C6BEA1D4E18}" type="datetimeFigureOut">
              <a:rPr lang="he-IL" smtClean="0"/>
              <a:t>ח'/שבט/תשע"ד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A521-D0B3-4010-ABB3-75EDDA916CC0}" type="slidenum">
              <a:rPr lang="he-IL" smtClean="0"/>
              <a:t>‹#›</a:t>
            </a:fld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68138"/>
            <a:ext cx="1614144" cy="42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093296"/>
            <a:ext cx="1440159" cy="50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06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E7B1-F7D2-40C1-AC51-5C6BEA1D4E18}" type="datetimeFigureOut">
              <a:rPr lang="he-IL" smtClean="0"/>
              <a:t>ח'/שבט/תשע"ד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A521-D0B3-4010-ABB3-75EDDA916C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796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E7B1-F7D2-40C1-AC51-5C6BEA1D4E18}" type="datetimeFigureOut">
              <a:rPr lang="he-IL" smtClean="0"/>
              <a:t>ח'/שבט/תשע"ד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A521-D0B3-4010-ABB3-75EDDA916C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581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E7B1-F7D2-40C1-AC51-5C6BEA1D4E18}" type="datetimeFigureOut">
              <a:rPr lang="he-IL" smtClean="0"/>
              <a:t>ח'/שבט/תשע"ד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A521-D0B3-4010-ABB3-75EDDA916C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58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E7B1-F7D2-40C1-AC51-5C6BEA1D4E18}" type="datetimeFigureOut">
              <a:rPr lang="he-IL" smtClean="0"/>
              <a:t>ח'/שבט/תשע"ד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A521-D0B3-4010-ABB3-75EDDA916C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777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E7B1-F7D2-40C1-AC51-5C6BEA1D4E18}" type="datetimeFigureOut">
              <a:rPr lang="he-IL" smtClean="0"/>
              <a:t>ח'/שבט/תשע"ד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BA521-D0B3-4010-ABB3-75EDDA916C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317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 smtClean="0"/>
              <a:t>UltraShape Clinical Results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3E7B1-F7D2-40C1-AC51-5C6BEA1D4E18}" type="datetimeFigureOut">
              <a:rPr lang="he-IL" smtClean="0"/>
              <a:t>ח'/שבט/תשע"ד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BA521-D0B3-4010-ABB3-75EDDA916CC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972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2900" kern="1200" baseline="0">
          <a:solidFill>
            <a:srgbClr val="AB218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UltraShape Clinical </a:t>
            </a:r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398625" y="4962654"/>
            <a:ext cx="21571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1- Day 1</a:t>
            </a:r>
            <a:endParaRPr lang="he-I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5089" y="4962654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3- Day 28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lonag\Desktop\UltraShape b&amp;a\002- 4cm reduction\After PSD\002-treatment1_day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909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onag\Desktop\UltraShape b&amp;a\002- 4cm reduction\After PSD\002_treatment 3_day 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3370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27784" y="1484784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4cm Reduction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2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UltraShape Clinical </a:t>
            </a:r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5106670"/>
            <a:ext cx="21571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1- Day 1</a:t>
            </a:r>
            <a:endParaRPr lang="he-I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7097" y="5106670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Follow Up- Day 42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1484784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5.3cm Reduction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:\Users\alonag\Desktop\UltraShape b&amp;a\017- 5.3cm reduction (different angle)\After PSD\017- treatment 1_day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97790"/>
            <a:ext cx="3560132" cy="308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lonag\Desktop\UltraShape b&amp;a\017- 5.3cm reduction (different angle)\After PSD\017-follow up_day 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97790"/>
            <a:ext cx="3560132" cy="308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7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UltraShape Clinical </a:t>
            </a:r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5178678"/>
            <a:ext cx="21571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1- Day 1</a:t>
            </a:r>
            <a:endParaRPr lang="he-I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7097" y="5178678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3- Day 28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1484784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5.3cm Reduction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C:\Users\alonag\Desktop\UltraShape b&amp;a\017- 5.3cm reduction (different angle_2)\After PSD\017- treatment 1_day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68" y="2010211"/>
            <a:ext cx="3632140" cy="314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lonag\Desktop\UltraShape b&amp;a\017- 5.3cm reduction (different angle_2)\After PSD\017-treatment 3_day 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84" y="2010211"/>
            <a:ext cx="3632140" cy="314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6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UltraShape Clinical </a:t>
            </a:r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5085184"/>
            <a:ext cx="21571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1- Day 1</a:t>
            </a:r>
            <a:endParaRPr lang="he-I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7097" y="5085184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3- Day 28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1484784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7.9cm Reduction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C:\Users\alonag\Desktop\UltraShape b&amp;a\019- 7.9cm reduction\After PSD\019- treatment 1_day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63" y="2060848"/>
            <a:ext cx="3487353" cy="302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lonag\Desktop\UltraShape b&amp;a\019- 7.9cm reduction\After PSD\019-treatment 3_day 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47" y="2060848"/>
            <a:ext cx="3487353" cy="302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79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UltraShape Clinical </a:t>
            </a:r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5013176"/>
            <a:ext cx="21571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1- Day 1</a:t>
            </a:r>
            <a:endParaRPr lang="he-I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7097" y="5013176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3- Day 28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1484784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7.7cm Reduction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C:\Users\alonag\Desktop\UltraShape b&amp;a\020- 7.7cm reduction\After PSD\020-treatment 1_day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63" y="2111023"/>
            <a:ext cx="3619313" cy="29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lonag\Desktop\UltraShape b&amp;a\020- 7.7cm reduction\After PSD\020-treatment 3_day 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11023"/>
            <a:ext cx="3619313" cy="29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187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UltraShape Clinical </a:t>
            </a:r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5013176"/>
            <a:ext cx="21571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1- Day 1</a:t>
            </a:r>
            <a:endParaRPr lang="he-I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7097" y="5013176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3- Day 28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1484784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7.7cm Reduction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C:\Users\alonag\Desktop\UltraShape b&amp;a\020- 7.7cm reduction (different angle)\After PSD\020-treatment 1_day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1" y="2060848"/>
            <a:ext cx="3619313" cy="29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lonag\Desktop\UltraShape b&amp;a\020- 7.7cm reduction (different angle)\After PSD\020-treatment 3_day 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11" y="2060848"/>
            <a:ext cx="3619313" cy="29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6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UltraShape Clinical </a:t>
            </a:r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5013176"/>
            <a:ext cx="21571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1- Day 1</a:t>
            </a:r>
            <a:endParaRPr lang="he-I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7097" y="5013176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3- Day 28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1484784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7.7cm Reduction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C:\Users\alonag\Desktop\UltraShape b&amp;a\024- 6.6cm reduction\After PSD\024- treatment 1_day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1" y="2060848"/>
            <a:ext cx="3619313" cy="29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lonag\Desktop\UltraShape b&amp;a\024- 6.6cm reduction\After PSD\024-treatment 3_day 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619313" cy="290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UltraShape Clinical </a:t>
            </a:r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398625" y="4962654"/>
            <a:ext cx="21571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1- Day 1</a:t>
            </a:r>
            <a:endParaRPr lang="he-I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5089" y="4962654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3- Day 28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1484784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4cm Reduction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alonag\Desktop\UltraShape b&amp;a\002- 4cm reduction (different angle)\After PSD\002-treatment 1_day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onag\Desktop\UltraShape b&amp;a\002- 4cm reduction (different angle)\After PSD\002_treatment 3_day 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683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9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UltraShape Clinical </a:t>
            </a:r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398625" y="4890646"/>
            <a:ext cx="21571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1- Day 1</a:t>
            </a:r>
            <a:endParaRPr lang="he-I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5089" y="4890646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3- Day 28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1484784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3.6cm Reduction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C:\Users\alonag\Desktop\UltraShape b&amp;a\006- 3.6cm reduction\After PSD\006_treatment 1_ day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940373" cy="265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lonag\Desktop\UltraShape b&amp;a\006- 3.6cm reduction\After PSD\006_treatment 3_ day 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44" y="2204864"/>
            <a:ext cx="3940373" cy="265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50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UltraShape Clinical </a:t>
            </a:r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686657" y="5178678"/>
            <a:ext cx="21571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1- Day 1</a:t>
            </a:r>
            <a:endParaRPr lang="he-I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5089" y="5178678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3- Day 28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1484784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3.6cm Reduction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C:\Users\alonag\Desktop\UltraShape b&amp;a\006- 3.6cm reduction (different angle)\After PSD\006_treatment 1_ day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8" y="2017529"/>
            <a:ext cx="3618226" cy="313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lonag\Desktop\UltraShape b&amp;a\006- 3.6cm reduction (different angle)\After PSD\006_treatment 3_ day 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17529"/>
            <a:ext cx="3618226" cy="313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06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UltraShape Clinical </a:t>
            </a:r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398625" y="4746630"/>
            <a:ext cx="21571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1- Day 1</a:t>
            </a:r>
            <a:endParaRPr lang="he-I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5089" y="4746630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3- Day 28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1484784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3.8cm Reduction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alonag\Desktop\UltraShape b&amp;a\007- 3.8cm reduction\After PSD\007- treatment 1_day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0848"/>
            <a:ext cx="4038600" cy="269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onag\Desktop\UltraShape b&amp;a\007- 3.8cm reduction\After PSD\007- treatment 3_day 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60848"/>
            <a:ext cx="4038600" cy="269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0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UltraShape Clinical </a:t>
            </a:r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398625" y="4746630"/>
            <a:ext cx="21571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1- Day 1</a:t>
            </a:r>
            <a:endParaRPr lang="he-I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5089" y="4746630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3- Day 28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1484784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3.8cm Reduction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alonag\Desktop\UltraShape b&amp;a\007- 3.8cm reduction (different angle)\After PSD\007- treatment 1_day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80536"/>
            <a:ext cx="4038600" cy="26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lonag\Desktop\UltraShape b&amp;a\007- 3.8cm reduction (different angle)\After PSD\007-treatment 3_day 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80536"/>
            <a:ext cx="4038600" cy="26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89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UltraShape Clinical </a:t>
            </a:r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614649" y="4962654"/>
            <a:ext cx="21571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1- Day 1</a:t>
            </a:r>
            <a:endParaRPr lang="he-I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4962654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Follow Up- Day 84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1484784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8.1cm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alonag\Desktop\UltraShape b&amp;a\011- 8.1cm reduction\After PSD\011-treatment 1_day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3" y="2204864"/>
            <a:ext cx="3755641" cy="273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lonag\Desktop\UltraShape b&amp;a\011- 8.1cm reduction\After PSD\011-follow up_day 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91" y="2204864"/>
            <a:ext cx="3755641" cy="273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83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UltraShape Clinical </a:t>
            </a:r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614649" y="4869160"/>
            <a:ext cx="21571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1- Day 1</a:t>
            </a:r>
            <a:endParaRPr lang="he-I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4869160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Follow Up- Day 84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1484784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8.1cm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alonag\Desktop\UltraShape b&amp;a\011- 8.1cm reduction (different angle)\After PSD\011-treatment 1_day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9" y="2348880"/>
            <a:ext cx="3842303" cy="251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lonag\Desktop\UltraShape b&amp;a\011- 8.1cm reduction (different angle)\After PSD\011-follow up_day 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3842303" cy="251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9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UltraShape Clinical </a:t>
            </a:r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4962654"/>
            <a:ext cx="215715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1- Day 1</a:t>
            </a:r>
            <a:endParaRPr lang="he-I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4962654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Follow Up- Day 42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1484784"/>
            <a:ext cx="366931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5.3cm Reduction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Users\alonag\Desktop\UltraShape b&amp;a\017- 5.3cm reduction\After PSD\007- treatment 1_day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82334"/>
            <a:ext cx="3836689" cy="28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lonag\Desktop\UltraShape b&amp;a\017- 5.3cm reduction\After PSD\007- follow up_day 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82334"/>
            <a:ext cx="3836689" cy="28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249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195</Words>
  <Application>Microsoft Office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UltraShape Clinical Results</vt:lpstr>
      <vt:lpstr>UltraShape Clinical Results</vt:lpstr>
      <vt:lpstr>UltraShape Clinical Results</vt:lpstr>
      <vt:lpstr>UltraShape Clinical Results</vt:lpstr>
      <vt:lpstr>UltraShape Clinical Results</vt:lpstr>
      <vt:lpstr>UltraShape Clinical Results</vt:lpstr>
      <vt:lpstr>UltraShape Clinical Results</vt:lpstr>
      <vt:lpstr>UltraShape Clinical Results</vt:lpstr>
      <vt:lpstr>UltraShape Clinical Results</vt:lpstr>
      <vt:lpstr>UltraShape Clinical Results</vt:lpstr>
      <vt:lpstr>UltraShape Clinical Results</vt:lpstr>
      <vt:lpstr>UltraShape Clinical Results</vt:lpstr>
      <vt:lpstr>UltraShape Clinical Results</vt:lpstr>
      <vt:lpstr>UltraShape Clinical Results</vt:lpstr>
      <vt:lpstr>UltraShape Clinical Results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CO2RE Clinical Results</dc:title>
  <dc:creator>Alona Gatya</dc:creator>
  <cp:lastModifiedBy>Alona Gatya</cp:lastModifiedBy>
  <cp:revision>14</cp:revision>
  <dcterms:created xsi:type="dcterms:W3CDTF">2013-10-21T11:19:16Z</dcterms:created>
  <dcterms:modified xsi:type="dcterms:W3CDTF">2014-01-09T13:03:40Z</dcterms:modified>
</cp:coreProperties>
</file>